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3" r:id="rId10"/>
    <p:sldId id="268" r:id="rId11"/>
  </p:sldIdLst>
  <p:sldSz cx="9144000" cy="5143500" type="screen16x9"/>
  <p:notesSz cx="6858000" cy="9144000"/>
  <p:embeddedFontLst>
    <p:embeddedFont>
      <p:font typeface="Alfa Slab One" panose="020B0604020202020204" charset="0"/>
      <p:regular r:id="rId13"/>
    </p:embeddedFont>
    <p:embeddedFont>
      <p:font typeface="Proxima Nova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18000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f675dd52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f675dd52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f675dd52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f675dd523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f675dd52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f675dd523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f675dd52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f675dd52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af675dd52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af675dd52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f675dd523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f675dd523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2500">
        <p14:gallery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AIw0zK4Fd4c" TargetMode="Externa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AIw0zK4Fd4c" TargetMode="Externa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Моя школа</a:t>
            </a: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Полуяктова Катерина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578069"/>
            <a:ext cx="8520600" cy="3990806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youtu.be/AIw0zK4Fd4c</a:t>
            </a:r>
            <a:r>
              <a:rPr lang="en-US" dirty="0" smtClean="0"/>
              <a:t> - </a:t>
            </a:r>
            <a:r>
              <a:rPr lang="uk-UA" dirty="0" smtClean="0"/>
              <a:t>відео з </a:t>
            </a:r>
            <a:r>
              <a:rPr lang="en-US" dirty="0" err="1" smtClean="0"/>
              <a:t>Youtube</a:t>
            </a:r>
            <a:endParaRPr lang="en-US" dirty="0" smtClean="0"/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endParaRPr lang="ru-RU" dirty="0"/>
          </a:p>
        </p:txBody>
      </p:sp>
      <p:sp>
        <p:nvSpPr>
          <p:cNvPr id="5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 smtClean="0">
                <a:latin typeface="Proxima Nova"/>
                <a:ea typeface="Proxima Nova"/>
                <a:cs typeface="Proxima Nova"/>
                <a:sym typeface="Proxima Nova"/>
              </a:rPr>
              <a:t>10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" name="AIw0zK4Fd4c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61535" y="1061545"/>
            <a:ext cx="6932157" cy="389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86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1" y="426364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Першого вересня 2009-го року я пішла у перший клас. </a:t>
            </a:r>
            <a:endParaRPr b="1" dirty="0"/>
          </a:p>
        </p:txBody>
      </p:sp>
      <p:sp>
        <p:nvSpPr>
          <p:cNvPr id="64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6" name="Picture 2" descr="C:\Моя папка\фото\Новая папка\1 Сентября 0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5797" y="1216823"/>
            <a:ext cx="2705876" cy="3607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74645" y="445025"/>
            <a:ext cx="896671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Навчалась я в Одеській загальноосвітній школі </a:t>
            </a:r>
            <a:r>
              <a:rPr lang="uk-UA" dirty="0" smtClean="0"/>
              <a:t>№66</a:t>
            </a:r>
            <a:endParaRPr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669" y="1647825"/>
            <a:ext cx="3642330" cy="272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255716" y="19309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 smtClean="0"/>
              <a:t>Потім я закінчила другий, третій, четвертий класи</a:t>
            </a:r>
            <a:endParaRPr dirty="0"/>
          </a:p>
        </p:txBody>
      </p:sp>
      <p:pic>
        <p:nvPicPr>
          <p:cNvPr id="2051" name="Picture 3" descr="C:\Моя папка\фото\Новая папка\SV20704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5329" y="1035766"/>
            <a:ext cx="1567541" cy="20900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3" name="Picture 5" descr="C:\Моя папка\фото\Новая папка (11)\SV20708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2"/>
          <a:stretch/>
        </p:blipFill>
        <p:spPr bwMode="auto">
          <a:xfrm>
            <a:off x="151591" y="993819"/>
            <a:ext cx="2852961" cy="18694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5" name="Picture 7" descr="C:\Моя папка\фото\Новая папка (12)\SV2071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870" y="2936021"/>
            <a:ext cx="1536927" cy="20492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6" name="Picture 8" descr="C:\Моя папка\фото\новый год 4 клас\SV206795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216" y="921043"/>
            <a:ext cx="2686637" cy="20149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8226" y="2979770"/>
            <a:ext cx="1427774" cy="19010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1" y="202429"/>
            <a:ext cx="914399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На цих фотографіях я з вчителями, які мене навчали в початковій школі</a:t>
            </a:r>
            <a:endParaRPr b="1" dirty="0"/>
          </a:p>
        </p:txBody>
      </p:sp>
      <p:pic>
        <p:nvPicPr>
          <p:cNvPr id="4098" name="Picture 2" descr="C:\Моя папка\фото\Новая папка (8)\SV2065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3583" y="1732329"/>
            <a:ext cx="3027339" cy="22705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6923" y="1078331"/>
            <a:ext cx="3307077" cy="350725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0" y="1078331"/>
            <a:ext cx="2938246" cy="343768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Google Shape;64;p14"/>
          <p:cNvSpPr txBox="1"/>
          <p:nvPr/>
        </p:nvSpPr>
        <p:spPr>
          <a:xfrm>
            <a:off x="8299475" y="4180314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0" y="155776"/>
            <a:ext cx="901337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Потім я закінчила п’ятий, шостий, сьомий, восьмий класи, …</a:t>
            </a:r>
            <a:endParaRPr b="1" dirty="0"/>
          </a:p>
        </p:txBody>
      </p:sp>
      <p:pic>
        <p:nvPicPr>
          <p:cNvPr id="5122" name="Picture 2" descr="C:\Моя папка\фото\последний звонок 8 класс\20170526_07074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656397" y="2118251"/>
            <a:ext cx="3367435" cy="189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Моя папка\фото\7 класс 1 сентября\SV20817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87" r="27289"/>
          <a:stretch/>
        </p:blipFill>
        <p:spPr bwMode="auto">
          <a:xfrm>
            <a:off x="713791" y="1371320"/>
            <a:ext cx="1926772" cy="3289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Моя папка\фото\2016\20160527_073709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20939" y="2167626"/>
            <a:ext cx="3191880" cy="179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6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 smtClean="0"/>
              <a:t>… дев’ятий клас, …</a:t>
            </a:r>
            <a:endParaRPr lang="ru-RU" b="1" dirty="0"/>
          </a:p>
        </p:txBody>
      </p:sp>
      <p:pic>
        <p:nvPicPr>
          <p:cNvPr id="8194" name="Picture 2" descr="C:\Моя папка\фото\весна 2018\20180525_080637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322"/>
          <a:stretch/>
        </p:blipFill>
        <p:spPr bwMode="auto">
          <a:xfrm rot="5400000">
            <a:off x="115558" y="1701576"/>
            <a:ext cx="3938497" cy="258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Моя папка\фото\весна 2018\20180525_08292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13"/>
          <a:stretch/>
        </p:blipFill>
        <p:spPr bwMode="auto">
          <a:xfrm rot="5400000">
            <a:off x="3032266" y="1352758"/>
            <a:ext cx="4574005" cy="2778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7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74"/>
          <a:stretch/>
        </p:blipFill>
        <p:spPr bwMode="auto">
          <a:xfrm>
            <a:off x="6883697" y="611908"/>
            <a:ext cx="2133155" cy="2971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305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… десятий клас, …</a:t>
            </a:r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973" y="1134706"/>
            <a:ext cx="2853887" cy="3810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8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64760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… і одинадцятий</a:t>
            </a:r>
            <a:endParaRPr b="1" dirty="0"/>
          </a:p>
        </p:txBody>
      </p:sp>
      <p:pic>
        <p:nvPicPr>
          <p:cNvPr id="7170" name="Picture 2" descr="C:\Моя папка\фото\18.11.2020\IMG_861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763" y="1082350"/>
            <a:ext cx="2043184" cy="3632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Моя папка\фото\18.11.2020\IMG_8619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4" b="1"/>
          <a:stretch/>
        </p:blipFill>
        <p:spPr bwMode="auto">
          <a:xfrm>
            <a:off x="4739952" y="951716"/>
            <a:ext cx="2696544" cy="376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 smtClean="0">
                <a:latin typeface="Proxima Nova"/>
                <a:ea typeface="Proxima Nova"/>
                <a:cs typeface="Proxima Nova"/>
                <a:sym typeface="Proxima Nova"/>
              </a:rPr>
              <a:t>9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86</Words>
  <Application>Microsoft Office PowerPoint</Application>
  <PresentationFormat>Экран (16:9)</PresentationFormat>
  <Paragraphs>20</Paragraphs>
  <Slides>10</Slides>
  <Notes>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Alfa Slab One</vt:lpstr>
      <vt:lpstr>Arial</vt:lpstr>
      <vt:lpstr>Proxima Nova</vt:lpstr>
      <vt:lpstr>Gameday</vt:lpstr>
      <vt:lpstr>Моя школа</vt:lpstr>
      <vt:lpstr>Першого вересня 2009-го року я пішла у перший клас. </vt:lpstr>
      <vt:lpstr>Навчалась я в Одеській загальноосвітній школі №66</vt:lpstr>
      <vt:lpstr>Потім я закінчила другий, третій, четвертий класи</vt:lpstr>
      <vt:lpstr>На цих фотографіях я з вчителями, які мене навчали в початковій школі</vt:lpstr>
      <vt:lpstr>Потім я закінчила п’ятий, шостий, сьомий, восьмий класи, …</vt:lpstr>
      <vt:lpstr>… дев’ятий клас, …</vt:lpstr>
      <vt:lpstr>… десятий клас, …</vt:lpstr>
      <vt:lpstr>… і одинадцятий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школа</dc:title>
  <cp:lastModifiedBy>Olga</cp:lastModifiedBy>
  <cp:revision>12</cp:revision>
  <dcterms:modified xsi:type="dcterms:W3CDTF">2020-12-09T09:15:50Z</dcterms:modified>
</cp:coreProperties>
</file>